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86789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소개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6280190" y="42539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JavaScript 실행 환경으로, 브라우저 외부에서 JavaScript 코드를 실행할 수 있게 해줍니다. 서버 프로그래밍, 실시간 애플리케이션 개발, API 구축 등 다양한 용도로 활용되고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855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특징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3204567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12812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비동기 I/O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6362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단일 스레드 기반의 비동기 I/O 모델을 사용하여 높은 처리량을 제공합니다.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3204567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312812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이벤트 기반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6362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이벤트 기반 프로그래밍 모델을 사용하여 I/O 작업을 처리합니다.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06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5283398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206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크로스 플랫폼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71511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Windows, macOS, Linux 등 다양한 운영 체제에서 실행할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장점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생산성 향상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JavaScript를 사용하여 클라이언트와 서버 모두를 개발할 수 있어 생산성이 높습니다.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확장성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42341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I/O와 이벤트 기반 모델을 통해 확장성 있는 애플리케이션을 구축할 수 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커뮤니티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42341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활발한 커뮤니티를 가지고 있어 다양한 라이브러리와 도구를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62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단점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단일 스레드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58330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단일 스레드를 사용하므로 CPU 집약적 작업에는 적합하지 않습니다.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디버깅 어려움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58330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코드 디버깅이 쉽지 않아 개발 초기에 어려움을 겪을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33261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67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보안 취약점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7585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Node.js의 모듈 생태계에서 보안 취약점이 발견될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038" y="733306"/>
            <a:ext cx="6690122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브라우저 활용 예시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038" y="1719024"/>
            <a:ext cx="515422" cy="515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8038" y="2440543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브라우저 자동화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08038" y="2902506"/>
            <a:ext cx="77007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Puppeteer와 같은 도구를 사용하여 브라우저 자동화를 구현할 수 있습니다.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38" y="3850958"/>
            <a:ext cx="515422" cy="515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8038" y="4572476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웹 스크래핑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08038" y="5034439"/>
            <a:ext cx="77007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Cheerio와 같은 라이브러리를 사용하여 웹 페이지의 데이터를 수집할 수 있습니다.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38" y="5982891"/>
            <a:ext cx="515422" cy="515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8038" y="6704409"/>
            <a:ext cx="2706410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실시간 웹 애플리케이션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08038" y="7166372"/>
            <a:ext cx="77007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Socket.IO를 사용하여 실시간 양방향 통신 기능을 구현할 수 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0821"/>
            <a:ext cx="626459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서버 활용 예시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3524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REST API 구축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26702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Express.js와 같은 프레임워크를 사용하여 REST API를 신속하게 개발할 수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4975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765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실시간 채팅 서버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448472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Socket.IO를 활용하여 실시간 채팅 기능을 갖춘 서버를 구축할 수 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6426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91081"/>
            <a:ext cx="307633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마이크로서비스 아키텍처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754422" y="629924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Node.js의 경량 특성을 활용하여 마이크로서비스 아키텍처를 구현할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43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활용 분야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118711" y="1898809"/>
            <a:ext cx="30480" cy="5516404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39387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53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513" y="223039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381488" y="2125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웹 개발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381488" y="263378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단일 언어로 클라이언트와 서버를 모두 개발할 수 있어 생산성이 높습니다.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30827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6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2629" y="4144804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381488" y="4040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실시간 애플리케이션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381488" y="454818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이벤트 기반 모델과 Socket.IO를 통해 실시간 데이터 처리가 가능합니다.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22268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8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2867" y="6059210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381488" y="5954435"/>
            <a:ext cx="367438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 및 클라우드 애플리케이션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381488" y="646259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경량성과 확장성으로 IoT 기기와 클라우드 서비스 개발에 적합합니다.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467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결론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3120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서버 개발, 실시간 애플리케이션, IoT 등 다양한 분야에서 활용되고 있습니다. 생산성과 확장성이 높아 혁신적인 기술 솔루션을 구축하는 데 도움을 줍니다. 단일 스레드 구조와 보안 취약점 등의 단점도 있지만, 활발한 커뮤니티의 지원으로 지속적으로 발전하고 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2024-11-04T14:23:35Z</dcterms:created>
  <dcterms:modified xsi:type="dcterms:W3CDTF">2024-11-04T14:23:35Z</dcterms:modified>
</cp:coreProperties>
</file>